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948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15" y="1122363"/>
            <a:ext cx="82406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58" y="3602038"/>
            <a:ext cx="727114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80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4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7887" y="365125"/>
            <a:ext cx="209045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522" y="365125"/>
            <a:ext cx="615017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7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18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73" y="1709740"/>
            <a:ext cx="83618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473" y="4589465"/>
            <a:ext cx="836181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5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522" y="1825625"/>
            <a:ext cx="4120317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024" y="1825625"/>
            <a:ext cx="4120317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23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85" y="365127"/>
            <a:ext cx="8361819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86" y="1681163"/>
            <a:ext cx="41013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86" y="2505075"/>
            <a:ext cx="410138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25" y="1681163"/>
            <a:ext cx="41215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25" y="2505075"/>
            <a:ext cx="412158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12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1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84" y="457200"/>
            <a:ext cx="312684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580" y="987427"/>
            <a:ext cx="4908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784" y="2057400"/>
            <a:ext cx="31268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1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84" y="457200"/>
            <a:ext cx="312684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1580" y="987427"/>
            <a:ext cx="490802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784" y="2057400"/>
            <a:ext cx="31268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50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522" y="365127"/>
            <a:ext cx="8361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522" y="1825625"/>
            <a:ext cx="83618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522" y="6356352"/>
            <a:ext cx="2181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7010-A04F-486E-B64B-D7B20A96DA4B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1424" y="6356352"/>
            <a:ext cx="327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6997" y="6356352"/>
            <a:ext cx="2181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7F93-1E64-4888-9367-94B4618556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38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00206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577D82D2-7579-28AD-1DF2-A19003F9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0" y="1451781"/>
            <a:ext cx="5583104" cy="3949640"/>
          </a:xfrm>
          <a:prstGeom prst="rect">
            <a:avLst/>
          </a:prstGeom>
        </p:spPr>
      </p:pic>
      <p:pic>
        <p:nvPicPr>
          <p:cNvPr id="30" name="Immagine 29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0BBC388B-48E9-6EED-D1F0-38B9643A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" y="-9418"/>
            <a:ext cx="9694863" cy="6858412"/>
          </a:xfrm>
          <a:prstGeom prst="rect">
            <a:avLst/>
          </a:prstGeom>
        </p:spPr>
      </p:pic>
      <p:pic>
        <p:nvPicPr>
          <p:cNvPr id="5" name="Immagine 4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E2F2FADE-FB6D-EF1B-DC0D-ED39EF04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41904"/>
          <a:stretch/>
        </p:blipFill>
        <p:spPr>
          <a:xfrm>
            <a:off x="1407239" y="-9418"/>
            <a:ext cx="4221489" cy="6858412"/>
          </a:xfrm>
          <a:prstGeom prst="rect">
            <a:avLst/>
          </a:prstGeom>
        </p:spPr>
      </p:pic>
      <p:pic>
        <p:nvPicPr>
          <p:cNvPr id="9" name="Immagine 8" descr="Immagine che contiene logo&#10;&#10;Descrizione generata automaticamente">
            <a:extLst>
              <a:ext uri="{FF2B5EF4-FFF2-40B4-BE49-F238E27FC236}">
                <a16:creationId xmlns:a16="http://schemas.microsoft.com/office/drawing/2014/main" id="{1442FC40-9620-E20B-417D-F88AFEC2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81" y="5785300"/>
            <a:ext cx="4919482" cy="679705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36A927-8360-1176-15CA-B03FF341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" y="5373025"/>
            <a:ext cx="629901" cy="891588"/>
          </a:xfrm>
          <a:prstGeom prst="rect">
            <a:avLst/>
          </a:prstGeom>
        </p:spPr>
      </p:pic>
      <p:pic>
        <p:nvPicPr>
          <p:cNvPr id="11" name="Immagine 10" descr="Immagine che contiene testo, clipart, luce&#10;&#10;Descrizione generata automaticamente">
            <a:extLst>
              <a:ext uri="{FF2B5EF4-FFF2-40B4-BE49-F238E27FC236}">
                <a16:creationId xmlns:a16="http://schemas.microsoft.com/office/drawing/2014/main" id="{D95FED95-8069-F409-BF56-58CD3A3A7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3" y="4988967"/>
            <a:ext cx="4221489" cy="1813564"/>
          </a:xfrm>
          <a:prstGeom prst="rect">
            <a:avLst/>
          </a:prstGeom>
        </p:spPr>
      </p:pic>
      <p:pic>
        <p:nvPicPr>
          <p:cNvPr id="13" name="Immagine 1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060BE11-5FA4-67C2-5054-F4B7F8B01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3" y="194642"/>
            <a:ext cx="1328931" cy="49438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75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C3E6319-FE7F-F447-D93F-DE1F848B0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77" y="6403465"/>
            <a:ext cx="4913386" cy="2834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CA7DF2D-F328-1607-0C1C-6F18165D1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0" y="286761"/>
            <a:ext cx="987554" cy="4873762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FCEFBB-775D-262A-AD42-B26B02C98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400492"/>
            <a:ext cx="4489713" cy="731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31E3B4-6281-6A33-F17F-DEE7025C0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1000273"/>
            <a:ext cx="4489713" cy="731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C67282-4E2B-4293-ADDB-BDF9C355C8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1611104"/>
            <a:ext cx="4489713" cy="731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ECEA40-8090-24EC-F703-5F33E3A817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2209155"/>
            <a:ext cx="4489713" cy="731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5" name="Immagine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146947D-3CC4-EB51-55DF-EEDD4401C6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2819986"/>
            <a:ext cx="4489713" cy="1130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9F2432-19E1-FC4B-A3B0-C354FDB266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3687261"/>
            <a:ext cx="4489713" cy="1130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9" name="Immagine 28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D6F479-9365-B5AC-274A-6DCA5CAF30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8"/>
          <a:stretch/>
        </p:blipFill>
        <p:spPr>
          <a:xfrm>
            <a:off x="5376002" y="4338853"/>
            <a:ext cx="4489200" cy="618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4D0946-C9E9-4223-DD8D-9957A3B749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7"/>
          <a:stretch/>
        </p:blipFill>
        <p:spPr>
          <a:xfrm>
            <a:off x="5388359" y="4976723"/>
            <a:ext cx="4489713" cy="919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9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2</cp:revision>
  <dcterms:created xsi:type="dcterms:W3CDTF">2023-04-27T06:53:07Z</dcterms:created>
  <dcterms:modified xsi:type="dcterms:W3CDTF">2023-04-27T07:43:28Z</dcterms:modified>
</cp:coreProperties>
</file>